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91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959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81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7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24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73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50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01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61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450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84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E3043-B2E7-4C6F-A344-AECB260FA6C5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30455-8E12-4DA3-A2F1-8F698BB58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2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hdphoto" Target="../media/hdphoto2.wdp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microsoft.com/office/2007/relationships/hdphoto" Target="../media/hdphoto1.wdp"/><Relationship Id="rId5" Type="http://schemas.openxmlformats.org/officeDocument/2006/relationships/image" Target="../media/image10.png"/><Relationship Id="rId15" Type="http://schemas.microsoft.com/office/2007/relationships/hdphoto" Target="../media/hdphoto3.wdp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microsoft.com/office/2007/relationships/hdphoto" Target="../media/hdphoto2.wdp"/><Relationship Id="rId3" Type="http://schemas.microsoft.com/office/2007/relationships/hdphoto" Target="../media/hdphoto7.wdp"/><Relationship Id="rId7" Type="http://schemas.microsoft.com/office/2007/relationships/hdphoto" Target="../media/hdphoto9.wdp"/><Relationship Id="rId12" Type="http://schemas.openxmlformats.org/officeDocument/2006/relationships/image" Target="../media/image1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microsoft.com/office/2007/relationships/hdphoto" Target="../media/hdphoto11.wdp"/><Relationship Id="rId5" Type="http://schemas.microsoft.com/office/2007/relationships/hdphoto" Target="../media/hdphoto8.wdp"/><Relationship Id="rId10" Type="http://schemas.openxmlformats.org/officeDocument/2006/relationships/image" Target="../media/image25.png"/><Relationship Id="rId4" Type="http://schemas.openxmlformats.org/officeDocument/2006/relationships/image" Target="../media/image22.png"/><Relationship Id="rId9" Type="http://schemas.microsoft.com/office/2007/relationships/hdphoto" Target="../media/hdphoto10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39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en-US" altLang="en-US" sz="1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0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Instructions </a:t>
            </a: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addition, the aliens’ planet goes through different seasons, and aliens will need different things depending on these seasons!</a:t>
            </a: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example, one alien might need to swim in a mud puddle in the hot season, but it needs to sleep in a bed during the rainy season in order to grow.</a:t>
            </a: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r>
              <a:rPr kumimoji="0" lang="en-US" altLang="en-US" sz="13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3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0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lh6.googleusercontent.com/j1vwvdcfAmmNxz0ueA2sE4OKeInUdJhpbDe82XIUbFoQOfcnWOEGRhNO-SUFZyjK2KIGfeZ-rLo9V2g6qlFp81pK-7G-W6XOnVu1qeBAquKXITko_veHRRFWsigq9idR_S4YRMI_ke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2606675"/>
            <a:ext cx="25717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https://lh3.googleusercontent.com/uDtYZEP30U7Ka_b4dn9zROzNZovPJfuQ3jW5CbgMckmp1BeTSPFJZa8TtCwxm_WMO2FDwnhtDE9oZ6AZjd5CmmzZipDuY0Svp_pKTox2g73Bolir-vexBTURAkBJvx3K2O4XBUzf56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706" y="-2283946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fQAIih4tvdNokdPLd7ASiJY6W21ywliNtGJfiDIAYpt7Ka1dCACTJN51ZW5MzqIL2-yEPnaI5tBwjMToj56OaWxlXFQ9axIx51B3LbWN4snbSic8PMZeyUufo3bweHRO33MeKbu3AHQ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881" y="146367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https://lh3.googleusercontent.com/IQx74va6_KC6ouJB4mxj7x3RhcwWFO0WtzHNztiVOHSAOZIZm2OLskDrQsgA1g_Jk3L6y0YDGBT3IrgcT9mWh38Jx5WjStjCPT95ZztmJdP_DYixc2aLWTlUVvZe_J7Em1zgLbYZcc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5774" y="1851025"/>
            <a:ext cx="2771775" cy="164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4.googleusercontent.com/iEUnZUDe1ttrAEe6UNwBfXM0JVSYfBk1YR7PHi6284Ud1KTmHBT_EP5PyyUOMCGDpw2JHD3fo3V768TqAipwXJW8OvaMQvk4CpalQTawFJePG9S1Gw_rT700Uh79oT8bNDkvVX1dLH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9943" y="1651000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https://lh3.googleusercontent.com/T4yXMuZwhK1WLvkkZR964xrKqTysTSpwnuN5h9a7uNfzTUUlZGjUxd5oHKj9k6ePUoyhRzjxIHnLkroMUFCVGlS9fGnDc0jxGFD9OpS8sPzwY30JXQqisR77HXvTY-RUfknUdKMoEi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719" y="2012950"/>
            <a:ext cx="27051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182471" y="-71718"/>
            <a:ext cx="4867835" cy="29276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263153" y="5065059"/>
            <a:ext cx="1264023" cy="1057835"/>
          </a:xfrm>
          <a:prstGeom prst="rect">
            <a:avLst/>
          </a:prstGeom>
          <a:noFill/>
          <a:ln w="1270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618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https://lh6.googleusercontent.com/XTCUr6PbgiCoWgexSb_fwSZsH0yVA8hhR4l5RysLbj0DOFruf5R2dk5MjRe3NprkcuC7YuzaY1ofJnqQcjr5y2IpB_TlzyuUKZrIya2bx7PnuBz5W7dZoBXA-SK9dnRGQoEEqu4kF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7520" y="314325"/>
            <a:ext cx="4286250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3.googleusercontent.com/rBdEKKsfVR5d1TZm3xGUyvgc6NYQokSt-yg4kayg_0hMcS6FWX4ZNQLE1ST_kYoZOwezu_5PNJtvyoiRSwCuZC12-3KWc3gm3q6qEwxgnSFlpedkI0Blqo6HpeoWuyEYeIArw6NQWO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23" y="107632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 descr="https://lh4.googleusercontent.com/xO7Y3CK3kJAWpEGeoA0E0Dap-pzoOAP18WYWFdf6CwueELzaCPLxsqwTrtj5yIV2ni_aLsORAfukdIpSsvBpdD7cilq6FERBtjZJLZkeC8F3gEay1g-IsUd9XfoBTO_DuD_ivYDy1U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573" y="1076325"/>
            <a:ext cx="2466975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lh5.googleusercontent.com/ncrCqkJ_uJDGHAXUGw2kcxFpm2XZW85wcWQnv9UBfwNp100er7ur6MG85HUZ_ksYXxYKEfCYZTqyQGFmxFO8pGWFkHcCSGaewr1H0REM-UsfHqNqvobdoWdjWrm4aEjGU46KmNW5ng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823" y="1076325"/>
            <a:ext cx="239077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 descr="https://lh6.googleusercontent.com/2qHtsHc_VpqyhvGIll17iaZSzhuDlU4WEWunW2sy91zqlG4RPpZojtPpYfe50dKdhSwuV-HVVMqAj8GKSfO38kc6MSrW-rbK1Ak6Uxad0pIgouvfle_6bwD8gEUWtEHyhcWT2ZKaMvU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186" y="1076325"/>
            <a:ext cx="239077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lh3.googleusercontent.com/9hxyeBsaZcUM_HHMce_NxSVEMPF0MIPKgBzguKz9dpERErXaYYy6s7aNomEuu0D8J4BiENZcBmcMEB93QgG0f6zhzQkMkTodPoPHAD7pWWrwbDQ1-Ux2Ds46USfnV59cl_xCmA0h3l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548" y="1076325"/>
            <a:ext cx="2057400" cy="147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9" name="Picture 11" descr="https://lh5.googleusercontent.com/V26v_ZcTbGpZeogEpPZ0gz6d-owmqsGCXI3mOD33bZnkOBWU_6TdDIgp55PHfdtLOW3XROnEaVc5LcswCSX1lvCXKnXewPOdHkA-8JtjMIGHWPCt3Wv0GtdWZmGB26XMuMsrDWfB-wU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661" y="1076325"/>
            <a:ext cx="2419350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lh4.googleusercontent.com/qCiPSYgdEHe6sw7s_u9sHE9CV9jwTlnqEvN1brxlOhP3JAI-gqaV3anVZaMOKR0CGGW_7zbzt7ct3w-jkEHGhyN5VEne03W9aqUg9hoB9TuBVOHjC7W00zIQyjpTBlTItEWnREKxgGI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6086" y="1076325"/>
            <a:ext cx="27051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5" descr="https://lh6.googleusercontent.com/XTCUr6PbgiCoWgexSb_fwSZsH0yVA8hhR4l5RysLbj0DOFruf5R2dk5MjRe3NprkcuC7YuzaY1ofJnqQcjr5y2IpB_TlzyuUKZrIya2bx7PnuBz5W7dZoBXA-SK9dnRGQoEEqu4kFNE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191" b="31915" l="7778" r="91778">
                        <a14:foregroundMark x1="21556" y1="18085" x2="18222" y2="22766"/>
                        <a14:foregroundMark x1="17556" y1="15532" x2="24667" y2="16170"/>
                        <a14:foregroundMark x1="25778" y1="22979" x2="23111" y2="25106"/>
                        <a14:foregroundMark x1="76000" y1="28936" x2="86667" y2="72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294" t="4092" r="9040" b="68412"/>
          <a:stretch/>
        </p:blipFill>
        <p:spPr bwMode="auto">
          <a:xfrm>
            <a:off x="1538897" y="4646977"/>
            <a:ext cx="3543301" cy="123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/>
          <p:cNvGrpSpPr/>
          <p:nvPr/>
        </p:nvGrpSpPr>
        <p:grpSpPr>
          <a:xfrm>
            <a:off x="6715102" y="736638"/>
            <a:ext cx="951058" cy="627942"/>
            <a:chOff x="6823564" y="655676"/>
            <a:chExt cx="951058" cy="62794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0" b="100000" l="0" r="100000">
                          <a14:backgroundMark x1="89103" y1="80583" x2="91667" y2="8543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23564" y="655676"/>
              <a:ext cx="951058" cy="627942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6951260" y="750627"/>
              <a:ext cx="263856" cy="236561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967044" y="2732452"/>
            <a:ext cx="1590476" cy="1123810"/>
            <a:chOff x="4967044" y="2732452"/>
            <a:chExt cx="1590476" cy="112381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0" b="63559" l="0" r="52695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7044" y="2732452"/>
              <a:ext cx="1590476" cy="1123810"/>
            </a:xfrm>
            <a:prstGeom prst="rect">
              <a:avLst/>
            </a:prstGeom>
          </p:spPr>
        </p:pic>
        <p:sp>
          <p:nvSpPr>
            <p:cNvPr id="7" name="Heart 6"/>
            <p:cNvSpPr/>
            <p:nvPr/>
          </p:nvSpPr>
          <p:spPr>
            <a:xfrm>
              <a:off x="5149755" y="2843089"/>
              <a:ext cx="435681" cy="373235"/>
            </a:xfrm>
            <a:prstGeom prst="heart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172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5134" y1="21103" x2="8544" y2="90887"/>
                        <a14:foregroundMark x1="19284" y1="15108" x2="18633" y2="12710"/>
                        <a14:foregroundMark x1="80960" y1="8153" x2="93247" y2="96163"/>
                        <a14:foregroundMark x1="92758" y1="8873" x2="95443" y2="19904"/>
                        <a14:foregroundMark x1="82587" y1="37410" x2="82669" y2="95923"/>
                        <a14:foregroundMark x1="14727" y1="90887" x2="20504" y2="60432"/>
                        <a14:foregroundMark x1="23515" y1="77938" x2="27258" y2="72662"/>
                        <a14:foregroundMark x1="10496" y1="11271" x2="13019" y2="17986"/>
                        <a14:foregroundMark x1="84459" y1="44604" x2="92758" y2="42926"/>
                        <a14:foregroundMark x1="7404" y1="78897" x2="2604" y2="87530"/>
                        <a14:foregroundMark x1="4963" y1="79856" x2="895" y2="70264"/>
                        <a14:foregroundMark x1="9439" y1="19424" x2="12042" y2="22062"/>
                        <a14:foregroundMark x1="44345" y1="46283" x2="59886" y2="44604"/>
                        <a14:foregroundMark x1="92433" y1="38129" x2="97966" y2="78657"/>
                        <a14:foregroundMark x1="14890" y1="18705" x2="13751" y2="86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404" t="1328" r="-4287" b="-1328"/>
          <a:stretch/>
        </p:blipFill>
        <p:spPr>
          <a:xfrm>
            <a:off x="298450" y="894616"/>
            <a:ext cx="3965819" cy="39714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0614" b="88491" l="6091" r="94727">
                        <a14:foregroundMark x1="11273" y1="64706" x2="24455" y2="85081"/>
                        <a14:foregroundMark x1="12545" y1="86104" x2="25818" y2="65729"/>
                        <a14:foregroundMark x1="48364" y1="63001" x2="48818" y2="84143"/>
                        <a14:foregroundMark x1="37909" y1="77323" x2="58455" y2="76726"/>
                        <a14:foregroundMark x1="40182" y1="82864" x2="54273" y2="85678"/>
                        <a14:foregroundMark x1="79182" y1="65132" x2="79909" y2="85081"/>
                        <a14:foregroundMark x1="67364" y1="78602" x2="90545" y2="776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718" t="61493" r="5047" b="12063"/>
          <a:stretch/>
        </p:blipFill>
        <p:spPr>
          <a:xfrm>
            <a:off x="4195320" y="2999472"/>
            <a:ext cx="5838825" cy="186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010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98" b="96426" l="4846" r="98425">
                        <a14:foregroundMark x1="17383" y1="6420" x2="13144" y2="21563"/>
                        <a14:foregroundMark x1="36766" y1="20654" x2="36220" y2="10539"/>
                        <a14:foregroundMark x1="37129" y1="5270" x2="36220" y2="9873"/>
                        <a14:foregroundMark x1="39855" y1="7935" x2="40097" y2="8177"/>
                        <a14:foregroundMark x1="33919" y1="7813" x2="33010" y2="6420"/>
                        <a14:foregroundMark x1="32889" y1="5694" x2="33919" y2="5815"/>
                        <a14:foregroundMark x1="57541" y1="23440" x2="61114" y2="6965"/>
                        <a14:foregroundMark x1="78861" y1="22774" x2="86978" y2="10781"/>
                        <a14:foregroundMark x1="85645" y1="16414" x2="90127" y2="15869"/>
                        <a14:foregroundMark x1="80800" y1="16535" x2="81829" y2="6602"/>
                        <a14:foregroundMark x1="82495" y1="10963" x2="88068" y2="8419"/>
                        <a14:foregroundMark x1="76257" y1="34706" x2="88431" y2="39915"/>
                        <a14:foregroundMark x1="92126" y1="36705" x2="92368" y2="38704"/>
                        <a14:foregroundMark x1="58207" y1="44882" x2="64143" y2="32647"/>
                        <a14:foregroundMark x1="68019" y1="32889" x2="69655" y2="31012"/>
                        <a14:foregroundMark x1="51726" y1="36766" x2="54755" y2="37190"/>
                        <a14:foregroundMark x1="40279" y1="28649" x2="34222" y2="45064"/>
                        <a14:foregroundMark x1="34949" y1="28225" x2="34827" y2="30345"/>
                        <a14:foregroundMark x1="40400" y1="7208" x2="38704" y2="10721"/>
                        <a14:foregroundMark x1="72744" y1="14900" x2="76378" y2="14718"/>
                        <a14:foregroundMark x1="87704" y1="10781" x2="88976" y2="10418"/>
                        <a14:foregroundMark x1="17989" y1="30164" x2="18353" y2="45488"/>
                        <a14:foregroundMark x1="15385" y1="28952" x2="15990" y2="32405"/>
                        <a14:foregroundMark x1="12174" y1="34827" x2="13507" y2="32768"/>
                        <a14:foregroundMark x1="12841" y1="26832" x2="14839" y2="28286"/>
                        <a14:foregroundMark x1="19746" y1="28892" x2="21502" y2="29800"/>
                        <a14:foregroundMark x1="12598" y1="27922" x2="13689" y2="28710"/>
                        <a14:foregroundMark x1="18534" y1="36099" x2="19806" y2="34525"/>
                        <a14:foregroundMark x1="20594" y1="34706" x2="21381" y2="35796"/>
                        <a14:foregroundMark x1="20715" y1="35918" x2="21987" y2="34888"/>
                        <a14:foregroundMark x1="22229" y1="67717" x2="15627" y2="51060"/>
                        <a14:foregroundMark x1="11750" y1="62447" x2="22350" y2="62932"/>
                        <a14:foregroundMark x1="37311" y1="51121" x2="39188" y2="70624"/>
                        <a14:foregroundMark x1="59116" y1="51423" x2="61720" y2="66990"/>
                        <a14:foregroundMark x1="83889" y1="50757" x2="84191" y2="68080"/>
                        <a14:foregroundMark x1="78619" y1="58995" x2="76560" y2="63174"/>
                        <a14:foregroundMark x1="91520" y1="59419" x2="94428" y2="61417"/>
                        <a14:foregroundMark x1="17202" y1="78437" x2="13992" y2="93761"/>
                        <a14:foregroundMark x1="24107" y1="79830" x2="24288" y2="78316"/>
                        <a14:foregroundMark x1="24107" y1="76439" x2="24046" y2="77347"/>
                        <a14:foregroundMark x1="38764" y1="95881" x2="41308" y2="80981"/>
                        <a14:foregroundMark x1="6299" y1="83646" x2="9449" y2="85039"/>
                        <a14:foregroundMark x1="61175" y1="95457" x2="62992" y2="83646"/>
                        <a14:foregroundMark x1="60872" y1="76923" x2="60690" y2="79709"/>
                        <a14:foregroundMark x1="88371" y1="78982" x2="82071" y2="95033"/>
                        <a14:foregroundMark x1="15627" y1="33979" x2="15021" y2="46093"/>
                        <a14:foregroundMark x1="15627" y1="34403" x2="15930" y2="34646"/>
                        <a14:backgroundMark x1="35191" y1="9207" x2="35191" y2="4846"/>
                        <a14:backgroundMark x1="86311" y1="15445" x2="88855" y2="13992"/>
                        <a14:backgroundMark x1="85706" y1="10600" x2="86796" y2="10055"/>
                        <a14:backgroundMark x1="16414" y1="36039" x2="16475" y2="35009"/>
                        <a14:backgroundMark x1="14961" y1="33131" x2="14900" y2="359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73" t="49711" r="72702" b="28839"/>
          <a:stretch/>
        </p:blipFill>
        <p:spPr>
          <a:xfrm>
            <a:off x="4071068" y="1924216"/>
            <a:ext cx="1558455" cy="147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794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20" b="94949" l="3150" r="968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425" y="2899131"/>
            <a:ext cx="2419688" cy="1886213"/>
          </a:xfrm>
          <a:prstGeom prst="rect">
            <a:avLst/>
          </a:prstGeom>
        </p:spPr>
      </p:pic>
      <p:pic>
        <p:nvPicPr>
          <p:cNvPr id="3074" name="Picture 2" descr="Image result for umbrell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173" b="10077"/>
          <a:stretch/>
        </p:blipFill>
        <p:spPr bwMode="auto">
          <a:xfrm>
            <a:off x="8035205" y="2105025"/>
            <a:ext cx="3810000" cy="307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bed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backgroundMark x1="15500" y1="28750" x2="15500" y2="28000"/>
                        <a14:backgroundMark x1="18500" y1="28500" x2="18500" y2="27750"/>
                        <a14:backgroundMark x1="29750" y1="25500" x2="29750" y2="26250"/>
                        <a14:backgroundMark x1="32000" y1="26000" x2="32500" y2="25750"/>
                        <a14:backgroundMark x1="34500" y1="25750" x2="34750" y2="25750"/>
                        <a14:backgroundMark x1="15000" y1="35250" x2="15750" y2="362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17" t="18924" r="5033" b="11827"/>
          <a:stretch/>
        </p:blipFill>
        <p:spPr bwMode="auto">
          <a:xfrm>
            <a:off x="4371975" y="571500"/>
            <a:ext cx="3457575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7556" b="93778" l="7111" r="9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763" y="4576613"/>
            <a:ext cx="2143424" cy="2143424"/>
          </a:xfrm>
          <a:prstGeom prst="rect">
            <a:avLst/>
          </a:prstGeom>
        </p:spPr>
      </p:pic>
      <p:pic>
        <p:nvPicPr>
          <p:cNvPr id="1026" name="Picture 2" descr="http://assets.inhabitat.com/wp-content/blogs.dir/1/files/2012/03/golden-pothos-plant-537x337.jp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35568" y1="29970" x2="35940" y2="29674"/>
                        <a14:backgroundMark x1="58473" y1="36202" x2="57356" y2="35312"/>
                        <a14:backgroundMark x1="64991" y1="44807" x2="66853" y2="44510"/>
                        <a14:backgroundMark x1="31657" y1="45994" x2="32588" y2="44214"/>
                        <a14:backgroundMark x1="29609" y1="58457" x2="30354" y2="57270"/>
                        <a14:backgroundMark x1="39106" y1="24926" x2="38920" y2="22552"/>
                        <a14:backgroundMark x1="32961" y1="30861" x2="31844" y2="30861"/>
                        <a14:backgroundMark x1="44320" y1="26409" x2="46369" y2="21958"/>
                        <a14:backgroundMark x1="41341" y1="30861" x2="41713" y2="293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71" t="10980" r="22091" b="8011"/>
          <a:stretch/>
        </p:blipFill>
        <p:spPr bwMode="auto">
          <a:xfrm>
            <a:off x="4667251" y="3781425"/>
            <a:ext cx="2876550" cy="2600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0" b="89320" l="0" r="8974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896" y="1421345"/>
            <a:ext cx="951058" cy="62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48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6102</TotalTime>
  <Words>1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 Berkeley Psychology Dept.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</dc:creator>
  <cp:lastModifiedBy>maria</cp:lastModifiedBy>
  <cp:revision>18</cp:revision>
  <dcterms:created xsi:type="dcterms:W3CDTF">2017-06-28T23:25:12Z</dcterms:created>
  <dcterms:modified xsi:type="dcterms:W3CDTF">2017-07-18T08:37:53Z</dcterms:modified>
</cp:coreProperties>
</file>

<file path=docProps/thumbnail.jpeg>
</file>